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Открытие Театрального фестиваля.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</a:t>
            </a:r>
            <a:r>
              <a:rPr lang="ru-RU" b="1" dirty="0" smtClean="0">
                <a:solidFill>
                  <a:srgbClr val="FFFF00"/>
                </a:solidFill>
              </a:rPr>
              <a:t>МБДОУ «МАЛЫШОК»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>                Воспитатель: </a:t>
            </a:r>
            <a:r>
              <a:rPr lang="ru-RU" b="1" dirty="0" err="1" smtClean="0">
                <a:solidFill>
                  <a:srgbClr val="FFFF00"/>
                </a:solidFill>
              </a:rPr>
              <a:t>Реутина</a:t>
            </a:r>
            <a:r>
              <a:rPr lang="ru-RU" b="1" dirty="0" smtClean="0">
                <a:solidFill>
                  <a:srgbClr val="FFFF00"/>
                </a:solidFill>
              </a:rPr>
              <a:t> О.А.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0.s3.envato.com/files/15431077/mard_g_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5619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9179241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regions.kidsreview.ru/sites/default/files/styles/oww/public/03/28/2014_-_1253/terem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photos.lifeisphoto.ru/11/0/119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0"/>
            <a:ext cx="4128393" cy="3789040"/>
          </a:xfrm>
          <a:prstGeom prst="rect">
            <a:avLst/>
          </a:prstGeom>
          <a:noFill/>
        </p:spPr>
      </p:pic>
      <p:pic>
        <p:nvPicPr>
          <p:cNvPr id="36868" name="Picture 4" descr="http://artru.info/il/img.php?img=14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7" cy="4725144"/>
          </a:xfrm>
          <a:prstGeom prst="rect">
            <a:avLst/>
          </a:prstGeom>
          <a:noFill/>
        </p:spPr>
      </p:pic>
      <p:pic>
        <p:nvPicPr>
          <p:cNvPr id="36870" name="Picture 6" descr="http://probalet.info/wp-content/uploads/2013/07/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3789040"/>
            <a:ext cx="5856585" cy="3068960"/>
          </a:xfrm>
          <a:prstGeom prst="rect">
            <a:avLst/>
          </a:prstGeom>
          <a:noFill/>
        </p:spPr>
      </p:pic>
      <p:pic>
        <p:nvPicPr>
          <p:cNvPr id="36872" name="Picture 8" descr="http://www.playcast.ru/uploads/2010/06/26/1837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861048"/>
            <a:ext cx="3779912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0-tub-ru.yandex.net/i?id=b3861f38a42ca7617695f55a65f99389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mdou12-sevsk.narod.ru/images/p41_img_00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0-tub-ru.yandex.net/i?id=a5cda589ff9f5cf2c7ea96bcf3d6816d-sr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ds03.infourok.ru/uploads/ex/1297/00035a6e-99237ca5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900igr.net/up/datai/148553/0006-006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i.ytimg.com/vi/0MSNydtZIr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ds03.infourok.ru/uploads/ex/0126/0003be2d-aa2839fc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mmedia.ozone.ru/multimedia/1005947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88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ДО НОВЫХ ВСТРЕЧЬ.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ДО ЗАВТРА РЕБЯТА!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29698" name="Picture 2" descr="http://xn--80agclgmtkckhw.xn--p1ai/image/cache/import_files/96/964652d2263211e4a1483085a99aa192_ad0c0f0527a911e4a1173085a99aa192-48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4824535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Из истории театра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Слово «театр» греческое. Означает оно и место, где зрелище происходит, и само зрелище. </a:t>
            </a:r>
            <a:endParaRPr lang="ru-RU" sz="2800" dirty="0"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C:\Users\SERGUSSR\Desktop\204125dc59b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097339" cy="495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andreev-dmsh.tver.muzkult.ru/img/upload/1712/documents/dlya_saj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putidorogi-nn.ru/images/stories/evropa/teatr_dionisa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www.thingshistory.com/wp-content/uploads/22-23-300x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13075" cy="2564904"/>
          </a:xfrm>
          <a:prstGeom prst="rect">
            <a:avLst/>
          </a:prstGeom>
          <a:noFill/>
        </p:spPr>
      </p:pic>
      <p:pic>
        <p:nvPicPr>
          <p:cNvPr id="29700" name="Picture 4" descr="http://maskball.ru/images/odeyaniya_ellady_ri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1" y="-1"/>
            <a:ext cx="5904657" cy="4149081"/>
          </a:xfrm>
          <a:prstGeom prst="rect">
            <a:avLst/>
          </a:prstGeom>
          <a:noFill/>
        </p:spPr>
      </p:pic>
      <p:pic>
        <p:nvPicPr>
          <p:cNvPr id="29702" name="Picture 6" descr="http://uniforma-army.ru/img/unif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564904"/>
            <a:ext cx="4283967" cy="4293096"/>
          </a:xfrm>
          <a:prstGeom prst="rect">
            <a:avLst/>
          </a:prstGeom>
          <a:noFill/>
        </p:spPr>
      </p:pic>
      <p:pic>
        <p:nvPicPr>
          <p:cNvPr id="29704" name="Picture 8" descr="http://world4.eu/wp-content/uploads/2013/04/ancient-medes-clothing1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861048"/>
            <a:ext cx="4464496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www.bioso.ru/img/gallery/110207130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41825" cy="4077072"/>
          </a:xfrm>
          <a:prstGeom prst="rect">
            <a:avLst/>
          </a:prstGeom>
          <a:noFill/>
        </p:spPr>
      </p:pic>
      <p:pic>
        <p:nvPicPr>
          <p:cNvPr id="31748" name="Picture 4" descr="http://static.biblioclub.ru/art_portal/thumbnails/41/41353/ciku011_cat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4293096"/>
          </a:xfrm>
          <a:prstGeom prst="rect">
            <a:avLst/>
          </a:prstGeom>
          <a:noFill/>
        </p:spPr>
      </p:pic>
      <p:sp>
        <p:nvSpPr>
          <p:cNvPr id="31750" name="AutoShape 6" descr="http://www.theoildrum.com/files/kalkriese_mas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http://www.theoildrum.com/files/kalkriese_mas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4" name="Picture 10" descr="https://i02.fotocdn.net/s21/17/gallery_xs/51/2539532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2771799" cy="3068960"/>
          </a:xfrm>
          <a:prstGeom prst="rect">
            <a:avLst/>
          </a:prstGeom>
          <a:noFill/>
        </p:spPr>
      </p:pic>
      <p:pic>
        <p:nvPicPr>
          <p:cNvPr id="31756" name="Picture 12" descr="http://s56.radikal.ru/i153/0903/23/388252c8e3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149080"/>
            <a:ext cx="6372200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729236783a733dbc675120c611e8c64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74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https://im3-tub-ru.yandex.net/i?id=b0cc3b83c40b438aa3e826b08592d79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2" name="Picture 4" descr="http://most.tv/pervyi_nomer/number/1011122019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438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Самое главное место в зрительном зале – это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сцена.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eventoevents.com/resources/Bella_Rose_Arts_Centre_Stage%5b1%5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ustrus.ru/images/phocagallery/dekor/zanavesi/sc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27</Words>
  <Application>Microsoft Office PowerPoint</Application>
  <PresentationFormat>Экран (4:3)</PresentationFormat>
  <Paragraphs>12</Paragraphs>
  <Slides>17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 Открытие Театрального фестиваля.</vt:lpstr>
      <vt:lpstr>Из истории театра Слово «театр» греческое. Означает оно и место, где зрелище происходит, и само зрелище. </vt:lpstr>
      <vt:lpstr>Слайд 3</vt:lpstr>
      <vt:lpstr>Слайд 4</vt:lpstr>
      <vt:lpstr>Слайд 5</vt:lpstr>
      <vt:lpstr>Слайд 6</vt:lpstr>
      <vt:lpstr>Слайд 7</vt:lpstr>
      <vt:lpstr>Самое главное место в зрительном зале – это сцена.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Открытие Театрального фестиваля.</dc:title>
  <dc:creator>EVM</dc:creator>
  <cp:lastModifiedBy>EVM</cp:lastModifiedBy>
  <cp:revision>14</cp:revision>
  <dcterms:created xsi:type="dcterms:W3CDTF">2018-03-19T19:50:45Z</dcterms:created>
  <dcterms:modified xsi:type="dcterms:W3CDTF">2018-03-20T19:01:13Z</dcterms:modified>
</cp:coreProperties>
</file>